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74" r:id="rId5"/>
    <p:sldId id="270" r:id="rId6"/>
    <p:sldId id="271" r:id="rId7"/>
    <p:sldId id="272" r:id="rId8"/>
    <p:sldId id="264" r:id="rId9"/>
    <p:sldId id="275" r:id="rId10"/>
    <p:sldId id="276" r:id="rId11"/>
    <p:sldId id="277" r:id="rId12"/>
    <p:sldId id="278" r:id="rId13"/>
    <p:sldId id="279" r:id="rId14"/>
    <p:sldId id="280" r:id="rId15"/>
    <p:sldId id="281" r:id="rId16"/>
    <p:sldId id="282" r:id="rId17"/>
    <p:sldId id="283" r:id="rId18"/>
    <p:sldId id="28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15" autoAdjust="0"/>
    <p:restoredTop sz="94709" autoAdjust="0"/>
  </p:normalViewPr>
  <p:slideViewPr>
    <p:cSldViewPr>
      <p:cViewPr varScale="1">
        <p:scale>
          <a:sx n="74" d="100"/>
          <a:sy n="74" d="100"/>
        </p:scale>
        <p:origin x="-3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EF44B26-8A3F-4D2F-B96D-CBFFA3C5FB5B}" type="datetimeFigureOut">
              <a:rPr lang="en-US" smtClean="0"/>
              <a:pPr/>
              <a:t>3/7/2013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4E9C671-7462-4B53-AE3B-377D185117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44B26-8A3F-4D2F-B96D-CBFFA3C5FB5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44B26-8A3F-4D2F-B96D-CBFFA3C5FB5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44B26-8A3F-4D2F-B96D-CBFFA3C5FB5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F44B26-8A3F-4D2F-B96D-CBFFA3C5FB5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671-7462-4B53-AE3B-377D185117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F44B26-8A3F-4D2F-B96D-CBFFA3C5FB5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F44B26-8A3F-4D2F-B96D-CBFFA3C5FB5B}" type="datetimeFigureOut">
              <a:rPr lang="en-US" smtClean="0"/>
              <a:pPr/>
              <a:t>3/7/2013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F44B26-8A3F-4D2F-B96D-CBFFA3C5FB5B}" type="datetimeFigureOut">
              <a:rPr lang="en-US" smtClean="0"/>
              <a:pPr/>
              <a:t>3/7/2013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F44B26-8A3F-4D2F-B96D-CBFFA3C5FB5B}" type="datetimeFigureOut">
              <a:rPr lang="en-US" smtClean="0"/>
              <a:pPr/>
              <a:t>3/7/2013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F44B26-8A3F-4D2F-B96D-CBFFA3C5FB5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9C671-7462-4B53-AE3B-377D185117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7"/>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F44B26-8A3F-4D2F-B96D-CBFFA3C5FB5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1"/>
            <a:ext cx="609600" cy="365125"/>
          </a:xfrm>
        </p:spPr>
        <p:txBody>
          <a:bodyPr/>
          <a:lstStyle/>
          <a:p>
            <a:fld id="{54E9C671-7462-4B53-AE3B-377D1851175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F44B26-8A3F-4D2F-B96D-CBFFA3C5FB5B}" type="datetimeFigureOut">
              <a:rPr lang="en-US" smtClean="0"/>
              <a:pPr/>
              <a:t>3/7/2013</a:t>
            </a:fld>
            <a:endParaRPr lang="en-US"/>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4E9C671-7462-4B53-AE3B-377D1851175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hyperlink" Target="http://www.australia.com/my/explore/events/sydney-mardi-gras.aspx"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d.wikipedia.org/wiki/Berkas:Sydney_Opera_House_-_Dec_2008.jpg"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id.wikipedia.org/wiki/Tasmania" TargetMode="External"/><Relationship Id="rId13" Type="http://schemas.openxmlformats.org/officeDocument/2006/relationships/image" Target="../media/image3.jpeg"/><Relationship Id="rId3" Type="http://schemas.openxmlformats.org/officeDocument/2006/relationships/hyperlink" Target="http://id.wikipedia.org/wiki/Teritorial_Utara" TargetMode="External"/><Relationship Id="rId7" Type="http://schemas.openxmlformats.org/officeDocument/2006/relationships/hyperlink" Target="http://id.wikipedia.org/wiki/Victoria_(Australia)" TargetMode="External"/><Relationship Id="rId12" Type="http://schemas.openxmlformats.org/officeDocument/2006/relationships/hyperlink" Target="http://id.wikipedia.org/wiki/Canberra" TargetMode="External"/><Relationship Id="rId2" Type="http://schemas.openxmlformats.org/officeDocument/2006/relationships/hyperlink" Target="http://id.wikipedia.org/wiki/Australia_Barat" TargetMode="External"/><Relationship Id="rId1" Type="http://schemas.openxmlformats.org/officeDocument/2006/relationships/slideLayout" Target="../slideLayouts/slideLayout6.xml"/><Relationship Id="rId6" Type="http://schemas.openxmlformats.org/officeDocument/2006/relationships/hyperlink" Target="http://id.wikipedia.org/wiki/New_South_Wales" TargetMode="External"/><Relationship Id="rId11" Type="http://schemas.openxmlformats.org/officeDocument/2006/relationships/hyperlink" Target="http://id.wikipedia.org/wiki/Melbourne" TargetMode="External"/><Relationship Id="rId5" Type="http://schemas.openxmlformats.org/officeDocument/2006/relationships/hyperlink" Target="http://id.wikipedia.org/wiki/Queensland" TargetMode="External"/><Relationship Id="rId10" Type="http://schemas.openxmlformats.org/officeDocument/2006/relationships/hyperlink" Target="http://id.wikipedia.org/wiki/Adelaide" TargetMode="External"/><Relationship Id="rId4" Type="http://schemas.openxmlformats.org/officeDocument/2006/relationships/hyperlink" Target="http://id.wikipedia.org/wiki/Australia_Selatan" TargetMode="External"/><Relationship Id="rId9" Type="http://schemas.openxmlformats.org/officeDocument/2006/relationships/hyperlink" Target="http://id.wikipedia.org/wiki/Perth,_Australia_Barat"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3116"/>
            <a:ext cx="8786842" cy="2828932"/>
          </a:xfrm>
        </p:spPr>
        <p:txBody>
          <a:bodyPr>
            <a:normAutofit/>
          </a:bodyPr>
          <a:lstStyle/>
          <a:p>
            <a:r>
              <a:rPr lang="en-US" dirty="0" smtClean="0">
                <a:latin typeface="Baskerville Old Face" pitchFamily="18" charset="0"/>
              </a:rPr>
              <a:t>NAME : ANNAS MA’RUF </a:t>
            </a:r>
            <a:br>
              <a:rPr lang="en-US" dirty="0" smtClean="0">
                <a:latin typeface="Baskerville Old Face" pitchFamily="18" charset="0"/>
              </a:rPr>
            </a:br>
            <a:r>
              <a:rPr lang="en-US" dirty="0" smtClean="0">
                <a:latin typeface="Baskerville Old Face" pitchFamily="18" charset="0"/>
              </a:rPr>
              <a:t>YEAR : 7 </a:t>
            </a:r>
            <a:br>
              <a:rPr lang="en-US" dirty="0" smtClean="0">
                <a:latin typeface="Baskerville Old Face" pitchFamily="18" charset="0"/>
              </a:rPr>
            </a:br>
            <a:r>
              <a:rPr lang="en-US" dirty="0" smtClean="0">
                <a:latin typeface="Baskerville Old Face" pitchFamily="18" charset="0"/>
              </a:rPr>
              <a:t>SMP 1 KARANGMOJO </a:t>
            </a:r>
            <a:endParaRPr lang="en-US" dirty="0">
              <a:latin typeface="Baskerville Old Face" pitchFamily="18" charset="0"/>
            </a:endParaRPr>
          </a:p>
        </p:txBody>
      </p:sp>
      <p:sp>
        <p:nvSpPr>
          <p:cNvPr id="3" name="Subtitle 2"/>
          <p:cNvSpPr>
            <a:spLocks noGrp="1"/>
          </p:cNvSpPr>
          <p:nvPr>
            <p:ph type="subTitle" idx="1"/>
          </p:nvPr>
        </p:nvSpPr>
        <p:spPr/>
        <p:txBody>
          <a:bodyPr/>
          <a:lstStyle/>
          <a:p>
            <a:endParaRPr lang="en-US" dirty="0" smtClean="0"/>
          </a:p>
          <a:p>
            <a:endParaRPr lang="en-US" dirty="0"/>
          </a:p>
        </p:txBody>
      </p:sp>
    </p:spTree>
  </p:cSld>
  <p:clrMapOvr>
    <a:masterClrMapping/>
  </p:clrMapOvr>
  <p:transition>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PICTURES OF BOOMERANG</a:t>
            </a:r>
            <a:endParaRPr lang="en-US" dirty="0"/>
          </a:p>
        </p:txBody>
      </p:sp>
      <p:pic>
        <p:nvPicPr>
          <p:cNvPr id="22530" name="Picture 2"/>
          <p:cNvPicPr>
            <a:picLocks noChangeAspect="1" noChangeArrowheads="1"/>
          </p:cNvPicPr>
          <p:nvPr/>
        </p:nvPicPr>
        <p:blipFill>
          <a:blip r:embed="rId2"/>
          <a:srcRect/>
          <a:stretch>
            <a:fillRect/>
          </a:stretch>
        </p:blipFill>
        <p:spPr bwMode="auto">
          <a:xfrm>
            <a:off x="1214414" y="2514600"/>
            <a:ext cx="6715172" cy="3200416"/>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BOOMERANG ?</a:t>
            </a:r>
            <a:endParaRPr lang="en-US" dirty="0"/>
          </a:p>
        </p:txBody>
      </p:sp>
      <p:sp>
        <p:nvSpPr>
          <p:cNvPr id="4" name="Rectangle 3"/>
          <p:cNvSpPr/>
          <p:nvPr/>
        </p:nvSpPr>
        <p:spPr>
          <a:xfrm>
            <a:off x="2399354" y="3244334"/>
            <a:ext cx="4345292" cy="954107"/>
          </a:xfrm>
          <a:prstGeom prst="rect">
            <a:avLst/>
          </a:prstGeom>
        </p:spPr>
        <p:txBody>
          <a:bodyPr wrap="square">
            <a:spAutoFit/>
          </a:bodyPr>
          <a:lstStyle/>
          <a:p>
            <a:r>
              <a:rPr lang="en-US" sz="2800" dirty="0" smtClean="0"/>
              <a:t>BOOMERANG IS A WEAPON Aborigines</a:t>
            </a:r>
            <a:endParaRPr lang="en-US" sz="2800" dirty="0"/>
          </a:p>
        </p:txBody>
      </p:sp>
    </p:spTree>
  </p:cSld>
  <p:clrMapOvr>
    <a:masterClrMapping/>
  </p:clrMapOvr>
  <p:transition>
    <p:wheel spokes="2"/>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Agency FB" pitchFamily="34" charset="0"/>
              </a:rPr>
              <a:t>ROTI PANGGANG IN ENGLISH IS TOASTER</a:t>
            </a:r>
            <a:endParaRPr lang="en-US" dirty="0">
              <a:latin typeface="Agency FB" pitchFamily="34" charset="0"/>
            </a:endParaRPr>
          </a:p>
        </p:txBody>
      </p:sp>
    </p:spTree>
  </p:cSld>
  <p:clrMapOvr>
    <a:masterClrMapping/>
  </p:clrMapOvr>
  <p:transition>
    <p:wheel spokes="3"/>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id-ID" dirty="0" smtClean="0">
                <a:latin typeface="Tempus Sans ITC" pitchFamily="82" charset="0"/>
              </a:rPr>
              <a:t>STAMP IN AUSTRALIA</a:t>
            </a:r>
            <a:endParaRPr lang="en-US" dirty="0">
              <a:latin typeface="Tempus Sans ITC" pitchFamily="82" charset="0"/>
            </a:endParaRPr>
          </a:p>
        </p:txBody>
      </p:sp>
      <p:pic>
        <p:nvPicPr>
          <p:cNvPr id="1026" name="Picture 2"/>
          <p:cNvPicPr>
            <a:picLocks noChangeAspect="1" noChangeArrowheads="1"/>
          </p:cNvPicPr>
          <p:nvPr/>
        </p:nvPicPr>
        <p:blipFill>
          <a:blip r:embed="rId2"/>
          <a:srcRect/>
          <a:stretch>
            <a:fillRect/>
          </a:stretch>
        </p:blipFill>
        <p:spPr bwMode="auto">
          <a:xfrm>
            <a:off x="3071802" y="1928802"/>
            <a:ext cx="1971675" cy="23241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28596" y="2071678"/>
            <a:ext cx="2276475" cy="200977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5286380" y="2000240"/>
            <a:ext cx="1819275" cy="22860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a:srcRect/>
          <a:stretch>
            <a:fillRect/>
          </a:stretch>
        </p:blipFill>
        <p:spPr bwMode="auto">
          <a:xfrm>
            <a:off x="0" y="4286256"/>
            <a:ext cx="2638425" cy="1733550"/>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a:srcRect/>
          <a:stretch>
            <a:fillRect/>
          </a:stretch>
        </p:blipFill>
        <p:spPr bwMode="auto">
          <a:xfrm>
            <a:off x="2786050" y="4286256"/>
            <a:ext cx="2438400" cy="18288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a:srcRect/>
          <a:stretch>
            <a:fillRect/>
          </a:stretch>
        </p:blipFill>
        <p:spPr bwMode="auto">
          <a:xfrm>
            <a:off x="5643570" y="4357694"/>
            <a:ext cx="1905000" cy="226695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id-ID" dirty="0" smtClean="0"/>
              <a:t>2 FESTIVALS IN AUSTRALIA</a:t>
            </a:r>
            <a:endParaRPr lang="en-US" dirty="0"/>
          </a:p>
        </p:txBody>
      </p:sp>
      <p:sp>
        <p:nvSpPr>
          <p:cNvPr id="5" name="Rectangle 4"/>
          <p:cNvSpPr/>
          <p:nvPr/>
        </p:nvSpPr>
        <p:spPr>
          <a:xfrm>
            <a:off x="2330450" y="1483063"/>
            <a:ext cx="2286000" cy="1200329"/>
          </a:xfrm>
          <a:prstGeom prst="rect">
            <a:avLst/>
          </a:prstGeom>
        </p:spPr>
        <p:txBody>
          <a:bodyPr>
            <a:spAutoFit/>
          </a:bodyPr>
          <a:lstStyle/>
          <a:p>
            <a:r>
              <a:rPr lang="id-ID" sz="5400" dirty="0" smtClean="0">
                <a:solidFill>
                  <a:prstClr val="black"/>
                </a:solidFill>
                <a:latin typeface="Arial" pitchFamily="34" charset="0"/>
                <a:ea typeface="+mj-ea"/>
                <a:cs typeface="+mj-cs"/>
              </a:rPr>
              <a:t/>
            </a:r>
            <a:br>
              <a:rPr lang="id-ID" sz="5400" dirty="0" smtClean="0">
                <a:solidFill>
                  <a:prstClr val="black"/>
                </a:solidFill>
                <a:latin typeface="Arial" pitchFamily="34" charset="0"/>
                <a:ea typeface="+mj-ea"/>
                <a:cs typeface="+mj-cs"/>
              </a:rPr>
            </a:br>
            <a:endParaRPr lang="en-US" dirty="0"/>
          </a:p>
        </p:txBody>
      </p:sp>
      <p:sp>
        <p:nvSpPr>
          <p:cNvPr id="6" name="Rectangle 5"/>
          <p:cNvSpPr/>
          <p:nvPr/>
        </p:nvSpPr>
        <p:spPr>
          <a:xfrm>
            <a:off x="3489325" y="4007188"/>
            <a:ext cx="2286000" cy="954107"/>
          </a:xfrm>
          <a:prstGeom prst="rect">
            <a:avLst/>
          </a:prstGeom>
        </p:spPr>
        <p:txBody>
          <a:bodyPr>
            <a:spAutoFit/>
          </a:bodyPr>
          <a:lstStyle/>
          <a:p>
            <a:pPr lvl="0"/>
            <a:r>
              <a:rPr lang="id-ID" sz="2800" dirty="0" smtClean="0">
                <a:solidFill>
                  <a:prstClr val="black"/>
                </a:solidFill>
                <a:latin typeface="Calibri" pitchFamily="34" charset="0"/>
                <a:ea typeface="Calibri" pitchFamily="34" charset="0"/>
                <a:cs typeface="Times New Roman" pitchFamily="18" charset="0"/>
              </a:rPr>
              <a:t>ZOMBE  WALK</a:t>
            </a:r>
            <a:r>
              <a:rPr lang="id-ID" sz="2800" dirty="0" smtClean="0">
                <a:solidFill>
                  <a:prstClr val="black"/>
                </a:solidFill>
                <a:latin typeface="Arial" pitchFamily="34" charset="0"/>
              </a:rPr>
              <a:t/>
            </a:r>
            <a:br>
              <a:rPr lang="id-ID" sz="2800" dirty="0" smtClean="0">
                <a:solidFill>
                  <a:prstClr val="black"/>
                </a:solidFill>
                <a:latin typeface="Arial" pitchFamily="34" charset="0"/>
              </a:rPr>
            </a:br>
            <a:endParaRPr lang="en-US" sz="2800" dirty="0">
              <a:solidFill>
                <a:prstClr val="black"/>
              </a:solidFill>
            </a:endParaRPr>
          </a:p>
        </p:txBody>
      </p:sp>
      <p:sp>
        <p:nvSpPr>
          <p:cNvPr id="7" name="Rectangle 6"/>
          <p:cNvSpPr/>
          <p:nvPr/>
        </p:nvSpPr>
        <p:spPr>
          <a:xfrm>
            <a:off x="3469871" y="3244334"/>
            <a:ext cx="5120441" cy="769441"/>
          </a:xfrm>
          <a:prstGeom prst="rect">
            <a:avLst/>
          </a:prstGeom>
        </p:spPr>
        <p:txBody>
          <a:bodyPr wrap="none">
            <a:spAutoFit/>
          </a:bodyPr>
          <a:lstStyle/>
          <a:p>
            <a:r>
              <a:rPr lang="en-US" sz="4400" b="1" dirty="0" smtClean="0">
                <a:hlinkClick r:id="rId2"/>
              </a:rPr>
              <a:t>Mardi Gras Sydney</a:t>
            </a:r>
            <a:endParaRPr lang="en-US" sz="44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WHAT SYDNEY OPERA HOUSE ?</a:t>
            </a:r>
            <a:endParaRPr lang="en-US" dirty="0"/>
          </a:p>
        </p:txBody>
      </p:sp>
      <p:sp>
        <p:nvSpPr>
          <p:cNvPr id="4" name="Rectangle 3"/>
          <p:cNvSpPr/>
          <p:nvPr/>
        </p:nvSpPr>
        <p:spPr>
          <a:xfrm>
            <a:off x="2286000" y="2571744"/>
            <a:ext cx="4572000" cy="3693319"/>
          </a:xfrm>
          <a:prstGeom prst="rect">
            <a:avLst/>
          </a:prstGeom>
        </p:spPr>
        <p:txBody>
          <a:bodyPr wrap="square">
            <a:spAutoFit/>
          </a:bodyPr>
          <a:lstStyle/>
          <a:p>
            <a:r>
              <a:rPr lang="en-US" dirty="0" smtClean="0"/>
              <a:t>Jump to: navigation, search</a:t>
            </a:r>
            <a:br>
              <a:rPr lang="en-US" dirty="0" smtClean="0"/>
            </a:br>
            <a:r>
              <a:rPr lang="en-US" dirty="0" smtClean="0"/>
              <a:t>UNESCO World Heritage Sites Sydney Opera House</a:t>
            </a:r>
            <a:br>
              <a:rPr lang="en-US" dirty="0" smtClean="0"/>
            </a:br>
            <a:r>
              <a:rPr lang="en-US" dirty="0" smtClean="0"/>
              <a:t>Name as listed in the World Heritage List</a:t>
            </a:r>
            <a:br>
              <a:rPr lang="en-US" dirty="0" smtClean="0"/>
            </a:br>
            <a:r>
              <a:rPr lang="en-US" dirty="0" smtClean="0"/>
              <a:t>Sydney Opera House - Dec 2008.jpg</a:t>
            </a:r>
            <a:br>
              <a:rPr lang="en-US" dirty="0" smtClean="0"/>
            </a:br>
            <a:r>
              <a:rPr lang="en-US" dirty="0" smtClean="0"/>
              <a:t>country Australia</a:t>
            </a:r>
            <a:br>
              <a:rPr lang="en-US" dirty="0" smtClean="0"/>
            </a:br>
            <a:r>
              <a:rPr lang="en-US" dirty="0" smtClean="0"/>
              <a:t>Type Culture</a:t>
            </a:r>
            <a:br>
              <a:rPr lang="en-US" dirty="0" smtClean="0"/>
            </a:br>
            <a:r>
              <a:rPr lang="en-US" dirty="0" smtClean="0"/>
              <a:t>criteria </a:t>
            </a:r>
            <a:r>
              <a:rPr lang="en-US" dirty="0" err="1" smtClean="0"/>
              <a:t>i</a:t>
            </a:r>
            <a:r>
              <a:rPr lang="en-US" dirty="0" smtClean="0"/>
              <a:t/>
            </a:r>
            <a:br>
              <a:rPr lang="en-US" dirty="0" smtClean="0"/>
            </a:br>
            <a:r>
              <a:rPr lang="en-US" dirty="0" smtClean="0"/>
              <a:t>Reference 166</a:t>
            </a:r>
            <a:br>
              <a:rPr lang="en-US" dirty="0" smtClean="0"/>
            </a:br>
            <a:r>
              <a:rPr lang="en-US" dirty="0" smtClean="0"/>
              <a:t>UNESCO Asia-Pacific Region</a:t>
            </a:r>
            <a:br>
              <a:rPr lang="en-US" dirty="0" smtClean="0"/>
            </a:br>
            <a:r>
              <a:rPr lang="en-US" dirty="0" smtClean="0"/>
              <a:t>History of the inaugural</a:t>
            </a:r>
            <a:br>
              <a:rPr lang="en-US" dirty="0" smtClean="0"/>
            </a:br>
            <a:r>
              <a:rPr lang="en-US" dirty="0" smtClean="0"/>
              <a:t>Inaugural year 2007 (31st session)</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WHAT SYDNEY OPERA HOUSE ?</a:t>
            </a:r>
            <a:endParaRPr lang="en-US" dirty="0"/>
          </a:p>
        </p:txBody>
      </p:sp>
      <p:sp>
        <p:nvSpPr>
          <p:cNvPr id="3" name="Rectangle 2"/>
          <p:cNvSpPr/>
          <p:nvPr/>
        </p:nvSpPr>
        <p:spPr>
          <a:xfrm>
            <a:off x="2286000" y="1928802"/>
            <a:ext cx="4572000" cy="5078313"/>
          </a:xfrm>
          <a:prstGeom prst="rect">
            <a:avLst/>
          </a:prstGeom>
        </p:spPr>
        <p:txBody>
          <a:bodyPr wrap="square">
            <a:spAutoFit/>
          </a:bodyPr>
          <a:lstStyle/>
          <a:p>
            <a:r>
              <a:rPr lang="en-US" dirty="0" smtClean="0"/>
              <a:t>Sydney Opera House (b. England: Sydney Opera House) in Sydney, New South Wales is one of the buildings of the 20th century's most unique and famous. The house is situated on Bennelong Point in Sydney </a:t>
            </a:r>
            <a:r>
              <a:rPr lang="en-US" dirty="0" err="1" smtClean="0"/>
              <a:t>Harbour</a:t>
            </a:r>
            <a:r>
              <a:rPr lang="en-US" dirty="0" smtClean="0"/>
              <a:t> near the Sydney </a:t>
            </a:r>
            <a:r>
              <a:rPr lang="en-US" dirty="0" err="1" smtClean="0"/>
              <a:t>Harbour</a:t>
            </a:r>
            <a:r>
              <a:rPr lang="en-US" dirty="0" smtClean="0"/>
              <a:t> Bridge and the views of the two buildings is a separate icon for Australia</a:t>
            </a:r>
            <a:r>
              <a:rPr lang="en-US" dirty="0" smtClean="0"/>
              <a:t>.</a:t>
            </a:r>
            <a:r>
              <a:rPr lang="en-US" dirty="0" smtClean="0"/>
              <a:t/>
            </a:r>
            <a:br>
              <a:rPr lang="en-US" dirty="0" smtClean="0"/>
            </a:br>
            <a:r>
              <a:rPr lang="en-US" dirty="0" smtClean="0"/>
              <a:t>For the millions of tourists who come, this building has a charm in the shape is like a shell. Aside from being a tourism object, the building is also home to a variety of theater, ballet, and various other arts. The building is managed by the Opera House Trust and became the headquarters for Opera Australia, Sydney Theatre Company, and the Sydney Symphony Orchestra.</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WHAT SYDNEY OPERA HOUSE ?</a:t>
            </a:r>
            <a:endParaRPr lang="en-US" dirty="0"/>
          </a:p>
        </p:txBody>
      </p:sp>
      <p:sp>
        <p:nvSpPr>
          <p:cNvPr id="3" name="Rectangle 2"/>
          <p:cNvSpPr/>
          <p:nvPr/>
        </p:nvSpPr>
        <p:spPr>
          <a:xfrm>
            <a:off x="2286000" y="2643181"/>
            <a:ext cx="4572000" cy="2862322"/>
          </a:xfrm>
          <a:prstGeom prst="rect">
            <a:avLst/>
          </a:prstGeom>
        </p:spPr>
        <p:txBody>
          <a:bodyPr wrap="square">
            <a:spAutoFit/>
          </a:bodyPr>
          <a:lstStyle/>
          <a:p>
            <a:r>
              <a:rPr lang="en-US" dirty="0" smtClean="0"/>
              <a:t>The design is derived from a competition which was won by </a:t>
            </a:r>
            <a:r>
              <a:rPr lang="en-US" dirty="0" err="1" smtClean="0"/>
              <a:t>Jørn</a:t>
            </a:r>
            <a:r>
              <a:rPr lang="en-US" dirty="0" smtClean="0"/>
              <a:t> </a:t>
            </a:r>
            <a:r>
              <a:rPr lang="en-US" dirty="0" err="1" smtClean="0"/>
              <a:t>Utzon</a:t>
            </a:r>
            <a:r>
              <a:rPr lang="en-US" dirty="0" smtClean="0"/>
              <a:t> of Denmark in 1955. </a:t>
            </a:r>
            <a:r>
              <a:rPr lang="en-US" dirty="0" err="1" smtClean="0"/>
              <a:t>Utzon</a:t>
            </a:r>
            <a:r>
              <a:rPr lang="en-US" dirty="0" smtClean="0"/>
              <a:t> himself came to Sydney for supervision in 1957.</a:t>
            </a:r>
            <a:br>
              <a:rPr lang="en-US" dirty="0" smtClean="0"/>
            </a:br>
            <a:r>
              <a:rPr lang="en-US" dirty="0" smtClean="0"/>
              <a:t/>
            </a:r>
            <a:br>
              <a:rPr lang="en-US" dirty="0" smtClean="0"/>
            </a:br>
            <a:r>
              <a:rPr lang="en-US" dirty="0" smtClean="0"/>
              <a:t>This building was also entered into the list of UNESCO World Heritage Site in 2007.</a:t>
            </a:r>
            <a:br>
              <a:rPr lang="en-US" dirty="0" smtClean="0"/>
            </a:br>
            <a:r>
              <a:rPr lang="en-US" dirty="0" smtClean="0"/>
              <a:t>Bridgedrawing.svg building and structure stubs article is a stub. You can help Wikipedia by expanding it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id-ID" dirty="0" smtClean="0"/>
              <a:t>PICTURE OF A </a:t>
            </a:r>
            <a:r>
              <a:rPr lang="id-ID" dirty="0" smtClean="0"/>
              <a:t>SYDNEY OPERA HOUSE </a:t>
            </a:r>
            <a:endParaRPr lang="en-US" dirty="0"/>
          </a:p>
        </p:txBody>
      </p:sp>
      <p:pic>
        <p:nvPicPr>
          <p:cNvPr id="3" name="Picture 2" descr="Sydney Opera House - Dec 2008.jpg">
            <a:hlinkClick r:id="rId2"/>
          </p:cNvPr>
          <p:cNvPicPr/>
          <p:nvPr/>
        </p:nvPicPr>
        <p:blipFill>
          <a:blip r:embed="rId3"/>
          <a:srcRect/>
          <a:stretch>
            <a:fillRect/>
          </a:stretch>
        </p:blipFill>
        <p:spPr bwMode="auto">
          <a:xfrm>
            <a:off x="714348" y="2428868"/>
            <a:ext cx="7500989" cy="407196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2">
                    <a:lumMod val="10000"/>
                  </a:schemeClr>
                </a:solidFill>
              </a:rPr>
              <a:t>           MAPS AUSTRALIA  </a:t>
            </a:r>
            <a:endParaRPr lang="en-US" dirty="0">
              <a:solidFill>
                <a:schemeClr val="bg2">
                  <a:lumMod val="10000"/>
                </a:schemeClr>
              </a:solidFill>
            </a:endParaRPr>
          </a:p>
        </p:txBody>
      </p:sp>
      <p:pic>
        <p:nvPicPr>
          <p:cNvPr id="1026" name="Picture 2" descr="C:\Documents and Settings\compsepuluh\My Documents\Downloads\PETAQ.jpeg"/>
          <p:cNvPicPr>
            <a:picLocks noChangeAspect="1" noChangeArrowheads="1"/>
          </p:cNvPicPr>
          <p:nvPr/>
        </p:nvPicPr>
        <p:blipFill>
          <a:blip r:embed="rId2"/>
          <a:srcRect/>
          <a:stretch>
            <a:fillRect/>
          </a:stretch>
        </p:blipFill>
        <p:spPr bwMode="auto">
          <a:xfrm>
            <a:off x="1285852" y="2071678"/>
            <a:ext cx="7041944" cy="4572032"/>
          </a:xfrm>
          <a:prstGeom prst="rect">
            <a:avLst/>
          </a:prstGeom>
          <a:noFill/>
        </p:spPr>
      </p:pic>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305800" cy="1143000"/>
          </a:xfrm>
        </p:spPr>
        <p:txBody>
          <a:bodyPr>
            <a:normAutofit fontScale="90000"/>
          </a:bodyPr>
          <a:lstStyle/>
          <a:p>
            <a:pPr algn="ctr"/>
            <a:r>
              <a:rPr lang="en-US" dirty="0" smtClean="0">
                <a:latin typeface="Comic Sans MS" pitchFamily="66" charset="0"/>
              </a:rPr>
              <a:t>TOTAL NUMBER OF AUSTRALIAN ISLANDS</a:t>
            </a:r>
            <a:endParaRPr lang="en-US" dirty="0">
              <a:latin typeface="Comic Sans MS" pitchFamily="66" charset="0"/>
            </a:endParaRPr>
          </a:p>
        </p:txBody>
      </p:sp>
      <p:sp>
        <p:nvSpPr>
          <p:cNvPr id="3" name="Rectangle 2"/>
          <p:cNvSpPr/>
          <p:nvPr/>
        </p:nvSpPr>
        <p:spPr>
          <a:xfrm>
            <a:off x="285720" y="2143116"/>
            <a:ext cx="8501122" cy="3046988"/>
          </a:xfrm>
          <a:prstGeom prst="rect">
            <a:avLst/>
          </a:prstGeom>
        </p:spPr>
        <p:txBody>
          <a:bodyPr wrap="square">
            <a:spAutoFit/>
          </a:bodyPr>
          <a:lstStyle/>
          <a:p>
            <a:r>
              <a:rPr lang="en-US" sz="3200" dirty="0" smtClean="0"/>
              <a:t>The islands of Australia Page Australia Print surrounded more than 8,000 islands, offering every type of vacation experience. Take a cruise through the Whitsundays, 4WD to the rainforests and Lakes of Fraser Island or visit the tropical paradise of Great Barrier Reef</a:t>
            </a:r>
            <a:endParaRPr lang="en-US" sz="3200"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itchFamily="34" charset="0"/>
              </a:rPr>
              <a:t>NAME THE 2 MAIN ISLANDS</a:t>
            </a:r>
            <a:endParaRPr lang="en-US" dirty="0">
              <a:latin typeface="Agency FB" pitchFamily="34" charset="0"/>
            </a:endParaRPr>
          </a:p>
        </p:txBody>
      </p:sp>
      <p:sp>
        <p:nvSpPr>
          <p:cNvPr id="3" name="Rectangle 2"/>
          <p:cNvSpPr/>
          <p:nvPr/>
        </p:nvSpPr>
        <p:spPr>
          <a:xfrm>
            <a:off x="2214546" y="2928934"/>
            <a:ext cx="4572000" cy="2308324"/>
          </a:xfrm>
          <a:prstGeom prst="rect">
            <a:avLst/>
          </a:prstGeom>
        </p:spPr>
        <p:txBody>
          <a:bodyPr wrap="square">
            <a:spAutoFit/>
          </a:bodyPr>
          <a:lstStyle/>
          <a:p>
            <a:r>
              <a:rPr lang="en-US" dirty="0"/>
              <a:t>• </a:t>
            </a:r>
            <a:r>
              <a:rPr lang="en-US" sz="3600" dirty="0"/>
              <a:t>Aspen Island</a:t>
            </a:r>
            <a:br>
              <a:rPr lang="en-US" sz="3600" dirty="0"/>
            </a:br>
            <a:r>
              <a:rPr lang="en-US" sz="3600" dirty="0"/>
              <a:t>• Bowen Island (Jervis Bay Territory)</a:t>
            </a:r>
            <a:br>
              <a:rPr lang="en-US" sz="3600" dirty="0"/>
            </a:br>
            <a:endParaRPr lang="en-US" sz="3600"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305800" cy="1143000"/>
          </a:xfrm>
        </p:spPr>
        <p:txBody>
          <a:bodyPr>
            <a:normAutofit fontScale="90000"/>
          </a:bodyPr>
          <a:lstStyle/>
          <a:p>
            <a:pPr algn="ctr"/>
            <a:r>
              <a:rPr lang="en-US" dirty="0" smtClean="0">
                <a:latin typeface="Algerian" pitchFamily="82" charset="0"/>
              </a:rPr>
              <a:t>NAME CAPITAL CITY and map</a:t>
            </a:r>
            <a:endParaRPr lang="en-US" dirty="0">
              <a:latin typeface="Algerian" pitchFamily="82" charset="0"/>
            </a:endParaRPr>
          </a:p>
        </p:txBody>
      </p:sp>
      <p:sp>
        <p:nvSpPr>
          <p:cNvPr id="205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2" tooltip="Australia Barat"/>
              </a:rPr>
              <a:t>AUSTRALIA</a:t>
            </a:r>
            <a:br>
              <a:rPr kumimoji="0" lang="en-US" sz="700" b="0" i="0" u="none" strike="noStrike" cap="none" normalizeH="0" baseline="0" smtClean="0">
                <a:ln>
                  <a:noFill/>
                </a:ln>
                <a:solidFill>
                  <a:schemeClr val="tx1"/>
                </a:solidFill>
                <a:effectLst/>
                <a:latin typeface="Arial" charset="0"/>
                <a:hlinkClick r:id="rId2" tooltip="Australia Barat"/>
              </a:rPr>
            </a:br>
            <a:r>
              <a:rPr kumimoji="0" lang="en-US" sz="700" b="0" i="0" u="none" strike="noStrike" cap="none" normalizeH="0" baseline="0" smtClean="0">
                <a:ln>
                  <a:noFill/>
                </a:ln>
                <a:solidFill>
                  <a:schemeClr val="tx1"/>
                </a:solidFill>
                <a:effectLst/>
                <a:latin typeface="Arial" charset="0"/>
                <a:hlinkClick r:id="rId2" tooltip="Australia Barat"/>
              </a:rPr>
              <a:t>BARAT</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3" tooltip="Teritorial Utara"/>
              </a:rPr>
              <a:t>TERITORIAL</a:t>
            </a:r>
            <a:br>
              <a:rPr kumimoji="0" lang="en-US" sz="700" b="0" i="0" u="none" strike="noStrike" cap="none" normalizeH="0" baseline="0" smtClean="0">
                <a:ln>
                  <a:noFill/>
                </a:ln>
                <a:solidFill>
                  <a:schemeClr val="tx1"/>
                </a:solidFill>
                <a:effectLst/>
                <a:latin typeface="Arial" charset="0"/>
                <a:hlinkClick r:id="rId3" tooltip="Teritorial Utara"/>
              </a:rPr>
            </a:br>
            <a:r>
              <a:rPr kumimoji="0" lang="en-US" sz="700" b="0" i="0" u="none" strike="noStrike" cap="none" normalizeH="0" baseline="0" smtClean="0">
                <a:ln>
                  <a:noFill/>
                </a:ln>
                <a:solidFill>
                  <a:schemeClr val="tx1"/>
                </a:solidFill>
                <a:effectLst/>
                <a:latin typeface="Arial" charset="0"/>
                <a:hlinkClick r:id="rId3" tooltip="Teritorial Utara"/>
              </a:rPr>
              <a:t>UTARA</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5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4" tooltip="Australia Selatan"/>
              </a:rPr>
              <a:t>AUSTRALIA</a:t>
            </a:r>
            <a:br>
              <a:rPr kumimoji="0" lang="en-US" sz="700" b="0" i="0" u="none" strike="noStrike" cap="none" normalizeH="0" baseline="0" smtClean="0">
                <a:ln>
                  <a:noFill/>
                </a:ln>
                <a:solidFill>
                  <a:schemeClr val="tx1"/>
                </a:solidFill>
                <a:effectLst/>
                <a:latin typeface="Arial" charset="0"/>
                <a:hlinkClick r:id="rId4" tooltip="Australia Selatan"/>
              </a:rPr>
            </a:br>
            <a:r>
              <a:rPr kumimoji="0" lang="en-US" sz="700" b="0" i="0" u="none" strike="noStrike" cap="none" normalizeH="0" baseline="0" smtClean="0">
                <a:ln>
                  <a:noFill/>
                </a:ln>
                <a:solidFill>
                  <a:schemeClr val="tx1"/>
                </a:solidFill>
                <a:effectLst/>
                <a:latin typeface="Arial" charset="0"/>
                <a:hlinkClick r:id="rId4" tooltip="Australia Selatan"/>
              </a:rPr>
              <a:t>SELATAN</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5" tooltip="Queensland"/>
              </a:rPr>
              <a:t>QUEENSLAND</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5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6" tooltip="New South Wales"/>
              </a:rPr>
              <a:t>NEW</a:t>
            </a:r>
            <a:br>
              <a:rPr kumimoji="0" lang="en-US" sz="700" b="0" i="0" u="none" strike="noStrike" cap="none" normalizeH="0" baseline="0" smtClean="0">
                <a:ln>
                  <a:noFill/>
                </a:ln>
                <a:solidFill>
                  <a:schemeClr val="tx1"/>
                </a:solidFill>
                <a:effectLst/>
                <a:latin typeface="Arial" charset="0"/>
                <a:hlinkClick r:id="rId6" tooltip="New South Wales"/>
              </a:rPr>
            </a:br>
            <a:r>
              <a:rPr kumimoji="0" lang="en-US" sz="700" b="0" i="0" u="none" strike="noStrike" cap="none" normalizeH="0" baseline="0" smtClean="0">
                <a:ln>
                  <a:noFill/>
                </a:ln>
                <a:solidFill>
                  <a:schemeClr val="tx1"/>
                </a:solidFill>
                <a:effectLst/>
                <a:latin typeface="Arial" charset="0"/>
                <a:hlinkClick r:id="rId6" tooltip="New South Wales"/>
              </a:rPr>
              <a:t>SOUTH</a:t>
            </a:r>
            <a:br>
              <a:rPr kumimoji="0" lang="en-US" sz="700" b="0" i="0" u="none" strike="noStrike" cap="none" normalizeH="0" baseline="0" smtClean="0">
                <a:ln>
                  <a:noFill/>
                </a:ln>
                <a:solidFill>
                  <a:schemeClr val="tx1"/>
                </a:solidFill>
                <a:effectLst/>
                <a:latin typeface="Arial" charset="0"/>
                <a:hlinkClick r:id="rId6" tooltip="New South Wales"/>
              </a:rPr>
            </a:br>
            <a:r>
              <a:rPr kumimoji="0" lang="en-US" sz="700" b="0" i="0" u="none" strike="noStrike" cap="none" normalizeH="0" baseline="0" smtClean="0">
                <a:ln>
                  <a:noFill/>
                </a:ln>
                <a:solidFill>
                  <a:schemeClr val="tx1"/>
                </a:solidFill>
                <a:effectLst/>
                <a:latin typeface="Arial" charset="0"/>
                <a:hlinkClick r:id="rId6" tooltip="New South Wales"/>
              </a:rPr>
              <a:t>WALES</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7" tooltip="Victoria (Australia)"/>
              </a:rPr>
              <a:t>VICTORIA</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8" tooltip="Tasmania"/>
              </a:rPr>
              <a:t>TASMANIA</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9" tooltip="Perth, Australia Barat"/>
              </a:rPr>
              <a:t>●Perth</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10" tooltip="Adelaide"/>
              </a:rPr>
              <a:t>●Adelaide</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hlinkClick r:id="rId11" tooltip="Melbourne"/>
              </a:rPr>
              <a:t>●Melbourne</a:t>
            </a:r>
            <a:endParaRPr kumimoji="0" lang="en-US" sz="1100" b="0" i="0" u="none" strike="noStrike" cap="none" normalizeH="0" baseline="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65" name="Rectangle 17">
            <a:hlinkClick r:id="rId12" tooltip="Canberra"/>
          </p:cNvPr>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21" name="Rectangle 20"/>
          <p:cNvSpPr/>
          <p:nvPr/>
        </p:nvSpPr>
        <p:spPr>
          <a:xfrm>
            <a:off x="2285984" y="1928802"/>
            <a:ext cx="4572000" cy="923330"/>
          </a:xfrm>
          <a:prstGeom prst="rect">
            <a:avLst/>
          </a:prstGeom>
        </p:spPr>
        <p:txBody>
          <a:bodyPr wrap="square">
            <a:spAutoFit/>
          </a:bodyPr>
          <a:lstStyle/>
          <a:p>
            <a:r>
              <a:rPr lang="en-US" dirty="0" smtClean="0"/>
              <a:t>THE CAPITAL IS CANBERRA IN THE AUSTRALIAN AREA OF AUSTRALIA OCEARIA</a:t>
            </a:r>
            <a:endParaRPr lang="en-US" dirty="0"/>
          </a:p>
        </p:txBody>
      </p:sp>
      <p:pic>
        <p:nvPicPr>
          <p:cNvPr id="1026" name="Picture 2"/>
          <p:cNvPicPr>
            <a:picLocks noChangeAspect="1" noChangeArrowheads="1"/>
          </p:cNvPicPr>
          <p:nvPr/>
        </p:nvPicPr>
        <p:blipFill>
          <a:blip r:embed="rId13"/>
          <a:srcRect/>
          <a:stretch>
            <a:fillRect/>
          </a:stretch>
        </p:blipFill>
        <p:spPr bwMode="auto">
          <a:xfrm>
            <a:off x="2071670" y="3000372"/>
            <a:ext cx="6215106" cy="3763293"/>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85794"/>
            <a:ext cx="8305800" cy="1143000"/>
          </a:xfrm>
        </p:spPr>
        <p:txBody>
          <a:bodyPr>
            <a:normAutofit/>
          </a:bodyPr>
          <a:lstStyle/>
          <a:p>
            <a:pPr algn="ctr"/>
            <a:r>
              <a:rPr lang="en-US" dirty="0" smtClean="0">
                <a:latin typeface="Algerian" pitchFamily="82" charset="0"/>
              </a:rPr>
              <a:t>THE FLAG OF AUSTRALIAN</a:t>
            </a:r>
            <a:endParaRPr lang="en-US" dirty="0">
              <a:latin typeface="Algerian" pitchFamily="82" charset="0"/>
            </a:endParaRPr>
          </a:p>
        </p:txBody>
      </p:sp>
      <p:pic>
        <p:nvPicPr>
          <p:cNvPr id="2050" name="Picture 2"/>
          <p:cNvPicPr>
            <a:picLocks noChangeAspect="1" noChangeArrowheads="1"/>
          </p:cNvPicPr>
          <p:nvPr/>
        </p:nvPicPr>
        <p:blipFill>
          <a:blip r:embed="rId2"/>
          <a:srcRect/>
          <a:stretch>
            <a:fillRect/>
          </a:stretch>
        </p:blipFill>
        <p:spPr bwMode="auto">
          <a:xfrm>
            <a:off x="3338513" y="2357430"/>
            <a:ext cx="4305321" cy="3571899"/>
          </a:xfrm>
          <a:prstGeom prst="rect">
            <a:avLst/>
          </a:prstGeom>
          <a:noFill/>
          <a:ln w="9525">
            <a:noFill/>
            <a:miter lim="800000"/>
            <a:headEnd/>
            <a:tailEnd/>
          </a:ln>
          <a:effectLst/>
        </p:spPr>
      </p:pic>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lgerian" pitchFamily="82" charset="0"/>
              </a:rPr>
              <a:t>THE DRAW A FLAG OF AUSTRALIA</a:t>
            </a:r>
            <a:endParaRPr lang="en-US" dirty="0">
              <a:latin typeface="Algerian" pitchFamily="82" charset="0"/>
            </a:endParaRPr>
          </a:p>
        </p:txBody>
      </p:sp>
      <p:pic>
        <p:nvPicPr>
          <p:cNvPr id="3074" name="Picture 2" descr="D:\lambang australia.jpeg"/>
          <p:cNvPicPr>
            <a:picLocks noChangeAspect="1" noChangeArrowheads="1"/>
          </p:cNvPicPr>
          <p:nvPr/>
        </p:nvPicPr>
        <p:blipFill>
          <a:blip r:embed="rId2"/>
          <a:srcRect/>
          <a:stretch>
            <a:fillRect/>
          </a:stretch>
        </p:blipFill>
        <p:spPr bwMode="auto">
          <a:xfrm>
            <a:off x="2143108" y="2285992"/>
            <a:ext cx="5572164" cy="4071966"/>
          </a:xfrm>
          <a:prstGeom prst="rect">
            <a:avLst/>
          </a:prstGeom>
          <a:noFill/>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Gill Sans MT Ext Condensed Bold" pitchFamily="34" charset="0"/>
              </a:rPr>
              <a:t>PUPULATION OF AUSTRALIA</a:t>
            </a:r>
            <a:endParaRPr lang="en-US" dirty="0">
              <a:latin typeface="Gill Sans MT Ext Condensed Bold" pitchFamily="34" charset="0"/>
            </a:endParaRPr>
          </a:p>
        </p:txBody>
      </p:sp>
      <p:pic>
        <p:nvPicPr>
          <p:cNvPr id="4100" name="Picture 2" descr="images"/>
          <p:cNvPicPr>
            <a:picLocks noChangeAspect="1" noChangeArrowheads="1"/>
          </p:cNvPicPr>
          <p:nvPr/>
        </p:nvPicPr>
        <p:blipFill>
          <a:blip r:embed="rId2"/>
          <a:srcRect/>
          <a:stretch>
            <a:fillRect/>
          </a:stretch>
        </p:blipFill>
        <p:spPr bwMode="auto">
          <a:xfrm>
            <a:off x="1785918" y="2214554"/>
            <a:ext cx="1905000" cy="1847850"/>
          </a:xfrm>
          <a:prstGeom prst="rect">
            <a:avLst/>
          </a:prstGeom>
          <a:noFill/>
        </p:spPr>
      </p:pic>
      <p:pic>
        <p:nvPicPr>
          <p:cNvPr id="4099" name="Picture 1" descr="images GFR"/>
          <p:cNvPicPr>
            <a:picLocks noChangeAspect="1" noChangeArrowheads="1"/>
          </p:cNvPicPr>
          <p:nvPr/>
        </p:nvPicPr>
        <p:blipFill>
          <a:blip r:embed="rId3"/>
          <a:srcRect/>
          <a:stretch>
            <a:fillRect/>
          </a:stretch>
        </p:blipFill>
        <p:spPr bwMode="auto">
          <a:xfrm>
            <a:off x="5500694" y="2071678"/>
            <a:ext cx="2466975" cy="2066925"/>
          </a:xfrm>
          <a:prstGeom prst="rect">
            <a:avLst/>
          </a:prstGeom>
          <a:noFill/>
        </p:spPr>
      </p:pic>
      <p:sp>
        <p:nvSpPr>
          <p:cNvPr id="4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02" name="Rectangle 6"/>
          <p:cNvSpPr>
            <a:spLocks noChangeArrowheads="1"/>
          </p:cNvSpPr>
          <p:nvPr/>
        </p:nvSpPr>
        <p:spPr bwMode="auto">
          <a:xfrm>
            <a:off x="0" y="4286256"/>
            <a:ext cx="7707559"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71550" algn="l"/>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TAZMANIA                                                                                                                        KANGGORO</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PRESIDENT AUSTRALIA</a:t>
            </a:r>
            <a:endParaRPr lang="en-US" dirty="0"/>
          </a:p>
        </p:txBody>
      </p:sp>
      <p:sp>
        <p:nvSpPr>
          <p:cNvPr id="3" name="Rectangle 2"/>
          <p:cNvSpPr/>
          <p:nvPr/>
        </p:nvSpPr>
        <p:spPr>
          <a:xfrm>
            <a:off x="2553114" y="3244334"/>
            <a:ext cx="4255717" cy="1107996"/>
          </a:xfrm>
          <a:prstGeom prst="rect">
            <a:avLst/>
          </a:prstGeom>
        </p:spPr>
        <p:txBody>
          <a:bodyPr wrap="none">
            <a:spAutoFit/>
          </a:bodyPr>
          <a:lstStyle/>
          <a:p>
            <a:r>
              <a:rPr lang="en-US" sz="6600" dirty="0" smtClean="0"/>
              <a:t>John Hogg </a:t>
            </a:r>
            <a:endParaRPr lang="en-US" sz="6600" dirty="0"/>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201</TotalTime>
  <Words>258</Words>
  <Application>Microsoft Office PowerPoint</Application>
  <PresentationFormat>On-screen Show (4:3)</PresentationFormat>
  <Paragraphs>40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NAME : ANNAS MA’RUF  YEAR : 7  SMP 1 KARANGMOJO </vt:lpstr>
      <vt:lpstr>           MAPS AUSTRALIA  </vt:lpstr>
      <vt:lpstr>TOTAL NUMBER OF AUSTRALIAN ISLANDS</vt:lpstr>
      <vt:lpstr>NAME THE 2 MAIN ISLANDS</vt:lpstr>
      <vt:lpstr>NAME CAPITAL CITY and map</vt:lpstr>
      <vt:lpstr>THE FLAG OF AUSTRALIAN</vt:lpstr>
      <vt:lpstr>THE DRAW A FLAG OF AUSTRALIA</vt:lpstr>
      <vt:lpstr>PUPULATION OF AUSTRALIA</vt:lpstr>
      <vt:lpstr>NAME PRESIDENT AUSTRALIA</vt:lpstr>
      <vt:lpstr>PICTURES OF BOOMERANG</vt:lpstr>
      <vt:lpstr>WHAT IS BOOMERANG ?</vt:lpstr>
      <vt:lpstr>ROTI PANGGANG IN ENGLISH IS TOASTER</vt:lpstr>
      <vt:lpstr>STAMP IN AUSTRALIA</vt:lpstr>
      <vt:lpstr>2 FESTIVALS IN AUSTRALIA</vt:lpstr>
      <vt:lpstr>WHAT SYDNEY OPERA HOUSE ?</vt:lpstr>
      <vt:lpstr>WHAT SYDNEY OPERA HOUSE ?</vt:lpstr>
      <vt:lpstr>WHAT SYDNEY OPERA HOUSE ?</vt:lpstr>
      <vt:lpstr>PICTURE OF A SYDNEY OPERA HOUSE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 ANNAS MA’RUF  YEAR : 7  SMP 1 KARANGMOJO </dc:title>
  <dc:creator>com10</dc:creator>
  <cp:lastModifiedBy>comp6</cp:lastModifiedBy>
  <cp:revision>22</cp:revision>
  <dcterms:created xsi:type="dcterms:W3CDTF">2013-03-06T07:29:15Z</dcterms:created>
  <dcterms:modified xsi:type="dcterms:W3CDTF">2013-03-07T09:12:09Z</dcterms:modified>
</cp:coreProperties>
</file>